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7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6" clrIdx="0"/>
  <p:cmAuthor id="1" name="Microsoft" initials="" lastIdx="2" clrIdx="1"/>
  <p:cmAuthor id="2" name="Jack Roberts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F592D"/>
    <a:srgbClr val="990000"/>
    <a:srgbClr val="006699"/>
    <a:srgbClr val="336699"/>
    <a:srgbClr val="CC3300"/>
    <a:srgbClr val="CC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811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6204FF43-C8FD-4EF0-B514-A866393EC9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73659FFB-D5C5-47D0-A86C-94ADA8ECC1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7422" name="Rectangle 1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3" name="Rectangle 14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4" name="Rectangle 1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A7479-BB53-4887-92A2-017BDB915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2883F-1006-4322-A4DD-CE8D86B52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64B55-4422-4905-8B93-E0E51298B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28600" y="6324600"/>
            <a:ext cx="16764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1066800" cy="247650"/>
          </a:xfrm>
        </p:spPr>
        <p:txBody>
          <a:bodyPr/>
          <a:lstStyle>
            <a:lvl1pPr>
              <a:defRPr/>
            </a:lvl1pPr>
          </a:lstStyle>
          <a:p>
            <a:fld id="{96983354-663D-40C1-AE0C-C96216DC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A4241-7A1E-4A42-AE85-98A0D974B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0A9ED-7EBC-4DBC-8A5A-A740D02E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90731-EA2B-4B54-B47B-FF89EEFFF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96A89-C25E-4F54-A39F-D507BA406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48777-0DDB-44D0-B842-FE1438E69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0C9E-56F1-4431-918A-D2251C79C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2B71-0967-45F4-A3BF-416784D8C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C736-63C0-4BC1-A338-A2D567B0E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39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fld id="{5D819575-DFB7-4D0B-BA16-1A58D54447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clipa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Your Name</a:t>
            </a:r>
          </a:p>
          <a:p>
            <a:pPr>
              <a:lnSpc>
                <a:spcPct val="90000"/>
              </a:lnSpc>
            </a:pPr>
            <a:r>
              <a:rPr lang="en-US"/>
              <a:t>Date</a:t>
            </a:r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b="0" smtClean="0"/>
              <a:t>My</a:t>
            </a:r>
            <a:r>
              <a:rPr lang="en-US" sz="3400" b="0" smtClean="0"/>
              <a:t> State:</a:t>
            </a:r>
            <a:r>
              <a:rPr lang="en-US" sz="3400" b="0"/>
              <a:t/>
            </a:r>
            <a:br>
              <a:rPr lang="en-US" sz="3400" b="0"/>
            </a:br>
            <a:r>
              <a:rPr lang="en-US" sz="3400"/>
              <a:t>[Name of Your State]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1950:</a:t>
            </a:r>
          </a:p>
          <a:p>
            <a:r>
              <a:rPr lang="en-US"/>
              <a:t>1960:</a:t>
            </a:r>
          </a:p>
          <a:p>
            <a:r>
              <a:rPr lang="en-US"/>
              <a:t>1970:</a:t>
            </a:r>
          </a:p>
          <a:p>
            <a:r>
              <a:rPr lang="en-US"/>
              <a:t>1980:</a:t>
            </a:r>
          </a:p>
          <a:p>
            <a:r>
              <a:rPr lang="en-US"/>
              <a:t>1990:</a:t>
            </a:r>
          </a:p>
          <a:p>
            <a:r>
              <a:rPr lang="en-US"/>
              <a:t>2000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Over the past fifty years the population has (increased/decreased).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Chief products of the state include:</a:t>
            </a:r>
          </a:p>
          <a:p>
            <a:pPr lvl="1"/>
            <a:r>
              <a:rPr lang="en-US"/>
              <a:t>Agricultural (farm) products</a:t>
            </a:r>
          </a:p>
          <a:p>
            <a:pPr lvl="1"/>
            <a:r>
              <a:rPr lang="en-US"/>
              <a:t>Mining products</a:t>
            </a:r>
          </a:p>
          <a:p>
            <a:pPr lvl="1"/>
            <a:r>
              <a:rPr lang="en-US"/>
              <a:t>Manufactured goods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Weather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average high temperature in July is:</a:t>
            </a:r>
          </a:p>
          <a:p>
            <a:r>
              <a:rPr lang="en-US"/>
              <a:t>The average high temperature in January is:</a:t>
            </a:r>
          </a:p>
          <a:p>
            <a:r>
              <a:rPr lang="en-US"/>
              <a:t>The average yearly precipitation is: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Resources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</a:t>
            </a:r>
          </a:p>
          <a:p>
            <a:pPr lvl="1"/>
            <a:r>
              <a:rPr lang="en-US"/>
              <a:t>Name the major rivers and bodies of water.</a:t>
            </a:r>
          </a:p>
          <a:p>
            <a:r>
              <a:rPr lang="en-US"/>
              <a:t>Minerals</a:t>
            </a:r>
          </a:p>
          <a:p>
            <a:pPr lvl="1"/>
            <a:r>
              <a:rPr lang="en-US"/>
              <a:t>Name and describe a few different kinds of minerals.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Resources, continued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Plant Life</a:t>
            </a:r>
          </a:p>
          <a:p>
            <a:pPr lvl="1"/>
            <a:r>
              <a:rPr lang="en-US"/>
              <a:t>Name and describe some of the trees and wildflowers.</a:t>
            </a:r>
          </a:p>
          <a:p>
            <a:r>
              <a:rPr lang="en-US"/>
              <a:t>Animal Life</a:t>
            </a:r>
          </a:p>
          <a:p>
            <a:pPr lvl="1"/>
            <a:r>
              <a:rPr lang="en-US"/>
              <a:t>Name and describe some of the wild animals.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Places to Visit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46196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Choose one place in your state that would be interesting to visit. Tell where it is located in the state and why it would be interesting to visit.</a:t>
            </a: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Note: You can use Microsoft Internet Explorer to find information about your site.</a:t>
            </a:r>
            <a:endParaRPr lang="en-US" sz="24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Famous People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Choose three well known residents of your state. Tell what they did to become famous.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Motto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 about the state motto and what makes this state special.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the resources you used for your research.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of [name of your state]</a:t>
            </a:r>
          </a:p>
        </p:txBody>
      </p:sp>
      <p:sp>
        <p:nvSpPr>
          <p:cNvPr id="101391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The state bird is:</a:t>
            </a:r>
          </a:p>
          <a:p>
            <a:r>
              <a:rPr lang="en-US"/>
              <a:t>The state flower is:</a:t>
            </a:r>
          </a:p>
          <a:p>
            <a:r>
              <a:rPr lang="en-US"/>
              <a:t>The state tree is: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9906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2004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54102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Flag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the flag and why this design was chosen for your state. 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524000" y="2971800"/>
            <a:ext cx="5867400" cy="25908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Nickname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 what is the state’s nickname. Write a short explanation of how your state got this nickname.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History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Inhabitants</a:t>
            </a:r>
          </a:p>
          <a:p>
            <a:pPr lvl="1"/>
            <a:r>
              <a:rPr lang="en-US"/>
              <a:t>Name the major tribes of Native Americans that lived in this state. Include a few interesting facts about these people.</a:t>
            </a:r>
          </a:p>
          <a:p>
            <a:r>
              <a:rPr lang="en-US"/>
              <a:t>Exploration</a:t>
            </a:r>
          </a:p>
          <a:p>
            <a:pPr lvl="1"/>
            <a:r>
              <a:rPr lang="en-US"/>
              <a:t>Which European explorers visited your state and where did they come from?</a:t>
            </a:r>
          </a:p>
          <a:p>
            <a:r>
              <a:rPr lang="en-US"/>
              <a:t>Settlement</a:t>
            </a:r>
          </a:p>
          <a:p>
            <a:pPr lvl="1"/>
            <a:r>
              <a:rPr lang="en-US"/>
              <a:t>Where was the first post-explorer settlement located in your state? Who started it and 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History, continued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Colonial Days</a:t>
            </a:r>
          </a:p>
          <a:p>
            <a:pPr lvl="1"/>
            <a:r>
              <a:rPr lang="en-US"/>
              <a:t>If your state was one of the original thirteen colonies, explain what life was probably like during that time.</a:t>
            </a:r>
          </a:p>
          <a:p>
            <a:r>
              <a:rPr lang="en-US"/>
              <a:t>Territorial Days</a:t>
            </a:r>
          </a:p>
          <a:p>
            <a:pPr lvl="1"/>
            <a:r>
              <a:rPr lang="en-US"/>
              <a:t>If your state was a territory before it became a state, explain when the United States Congress created the territory. Explain how settlers were able to obtain land in the new territory.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23923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This state became the _____ state in the United States in __________. </a:t>
            </a: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The first Governor of the state was _________________.</a:t>
            </a:r>
          </a:p>
          <a:p>
            <a:pPr>
              <a:spcBef>
                <a:spcPct val="50000"/>
              </a:spcBef>
            </a:pPr>
            <a:endParaRPr lang="en-US" sz="2400">
              <a:latin typeface="Century Gothic" pitchFamily="34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Statehood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Government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National Government</a:t>
            </a:r>
          </a:p>
          <a:p>
            <a:pPr lvl="1"/>
            <a:r>
              <a:rPr lang="en-US"/>
              <a:t>Name the current United States Senators and Representatives.</a:t>
            </a:r>
          </a:p>
          <a:p>
            <a:r>
              <a:rPr lang="en-US"/>
              <a:t>State Government</a:t>
            </a:r>
          </a:p>
          <a:p>
            <a:pPr lvl="1"/>
            <a:r>
              <a:rPr lang="en-US"/>
              <a:t>Name the current governor.</a:t>
            </a:r>
          </a:p>
          <a:p>
            <a:pPr lvl="1"/>
            <a:r>
              <a:rPr lang="en-US"/>
              <a:t>Describe the state’s legislature.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Maps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46196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In this space, insert a political and/or physical map of your state. Point out the state capital.</a:t>
            </a: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Note: Check out Clip art and Media on office Online at </a:t>
            </a:r>
            <a:r>
              <a:rPr lang="en-US" sz="2400">
                <a:solidFill>
                  <a:srgbClr val="000000"/>
                </a:solidFill>
                <a:latin typeface="Century Gothic" pitchFamily="34" charset="0"/>
                <a:hlinkClick r:id="rId2"/>
              </a:rPr>
              <a:t>http://office.microsoft.com/clipart</a:t>
            </a: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 for maps and other graphics of your state.</a:t>
            </a:r>
            <a:endParaRPr lang="en-US" sz="24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for report on stat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state</Template>
  <TotalTime>1</TotalTime>
  <Words>479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Presentation for report on state</vt:lpstr>
      <vt:lpstr>My State: [Name of Your State]</vt:lpstr>
      <vt:lpstr>Symbols of [name of your state]</vt:lpstr>
      <vt:lpstr>State Flag</vt:lpstr>
      <vt:lpstr>State Nickname</vt:lpstr>
      <vt:lpstr>State History</vt:lpstr>
      <vt:lpstr>State History, continued</vt:lpstr>
      <vt:lpstr>Statehood</vt:lpstr>
      <vt:lpstr>Government</vt:lpstr>
      <vt:lpstr>Maps</vt:lpstr>
      <vt:lpstr>Population</vt:lpstr>
      <vt:lpstr>Economy</vt:lpstr>
      <vt:lpstr>Weather</vt:lpstr>
      <vt:lpstr>Natural Resources</vt:lpstr>
      <vt:lpstr>Natural Resources, continued</vt:lpstr>
      <vt:lpstr>Places to Visit</vt:lpstr>
      <vt:lpstr>Famous People</vt:lpstr>
      <vt:lpstr>State Motto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50 States: [Name of Your State]</dc:title>
  <dc:creator>Sue Patrick</dc:creator>
  <cp:lastModifiedBy>Sue Patrick</cp:lastModifiedBy>
  <cp:revision>3</cp:revision>
  <cp:lastPrinted>2001-06-01T13:12:48Z</cp:lastPrinted>
  <dcterms:created xsi:type="dcterms:W3CDTF">2007-05-04T03:33:36Z</dcterms:created>
  <dcterms:modified xsi:type="dcterms:W3CDTF">2010-10-01T12:38:34Z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