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</p:sldIdLst>
  <p:sldSz cx="9144000" cy="6858000" type="screen4x3"/>
  <p:notesSz cx="6858000" cy="9144000"/>
  <p:custShowLst>
    <p:custShow name="Custom Show 1" id="0">
      <p:sldLst>
        <p:sld r:id="rId2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2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6/6/2011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6/6/2011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6/6/2011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6/6/2011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6/6/2011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://www.google.com/imgres?imgurl=http://www.birdsasart.com/rootjpegs/Brown-Bear-blonde-cub-dancing-_L8X0615-Geographic-Harbor,-Katmai-N.jpg&amp;imgrefurl=http://www.birdsasart.com/bn206.htm&amp;usg=__pEGIJwGApK-oChzzjiE1uSHdYOU=&amp;h=650&amp;w=443&amp;sz=62&amp;hl=en&amp;start=2&amp;sig2=FtJAa1AIYElrHC64mUutLg&amp;itbs=1&amp;tbnid=NxfkrXxFbMrCNM:&amp;tbnh=137&amp;tbnw=93&amp;prev=/images?q=brown+bear&amp;hl=en&amp;gbv=2&amp;tbs=isch:1&amp;ei=REFsTL2pEoP7lwfP3MjYDw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image" Target="../media/image4.jpeg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imgres?imgurl=http://www.birdsasart.com/rootjpegs/Brown-Bear-blonde-cub-dancing-_L8X0615-Geographic-Harbor,-Katmai-N.jpg&amp;imgrefurl=http://www.birdsasart.com/bn206.htm&amp;usg=__pEGIJwGApK-oChzzjiE1uSHdYOU=&amp;h=650&amp;w=443&amp;sz=62&amp;hl=en&amp;start=2&amp;sig2=FtJAa1AIYElrHC64mUutLg&amp;itbs=1&amp;tbnid=NxfkrXxFbMrCNM:&amp;tbnh=137&amp;tbnw=93&amp;prev=/images?q=brown+bear&amp;hl=en&amp;gbv=2&amp;tbs=isch:1&amp;ei=REFsTL2pEoP7lwfP3MjYDw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" Target="slide1.xml"/><Relationship Id="rId5" Type="http://schemas.openxmlformats.org/officeDocument/2006/relationships/image" Target="../media/image4.jpeg"/><Relationship Id="rId4" Type="http://schemas.openxmlformats.org/officeDocument/2006/relationships/hyperlink" Target="http://www.google.com/imgres?imgurl=http://farm1.static.flickr.com/224/484421155_bf1476eb22.jpg&amp;imgrefurl=http://www.stevekmccoy.com/reformissionary/2007/05/phriday_is_for__1.html&amp;usg=__xyTnEIO39DpJIbdoY5jqZrEq_AU=&amp;h=333&amp;w=500&amp;sz=153&amp;hl=en&amp;start=4&amp;sig2=ADqoQf99sCfbt7AmUE6Ksg&amp;itbs=1&amp;tbnid=xoEYqNNB4fDtmM:&amp;tbnh=87&amp;tbnw=130&amp;prev=/images?q=yellow+duck&amp;hl=en&amp;gbv=2&amp;tbs=isch:1&amp;ei=6EFsTJfDJ4aglAe1wLD7Dw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://www.google.com/imgres?imgurl=http://www.birdsasart.com/rootjpegs/Brown-Bear-blonde-cub-dancing-_L8X0615-Geographic-Harbor,-Katmai-N.jpg&amp;imgrefurl=http://www.birdsasart.com/bn206.htm&amp;usg=__pEGIJwGApK-oChzzjiE1uSHdYOU=&amp;h=650&amp;w=443&amp;sz=62&amp;hl=en&amp;start=2&amp;sig2=FtJAa1AIYElrHC64mUutLg&amp;itbs=1&amp;tbnid=NxfkrXxFbMrCNM:&amp;tbnh=137&amp;tbnw=93&amp;prev=/images?q=brown+bear&amp;hl=en&amp;gbv=2&amp;tbs=isch:1&amp;ei=REFsTL2pEoP7lwfP3MjYDw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/imgres?imgurl=http://www.harunyahya.com/wallpaper/red_bird.jpg&amp;imgrefurl=http://www.harunyahya.com/wallpaper/red_bird.htm&amp;usg=__6hnXuGVMnSQVSQnnVp9KeU6kpYw=&amp;h=768&amp;w=1024&amp;sz=187&amp;hl=en&amp;start=9&amp;sig2=dyPUHo-bwiJbaIf4U3MdWA&amp;itbs=1&amp;tbnid=udr3WC7L3fy8tM:&amp;tbnh=113&amp;tbnw=150&amp;prev=/images?q=Red+bird&amp;hl=en&amp;gbv=2&amp;tbs=isch:1&amp;ei=DEJsTPaFJYa0lQf2zeX2Dw" TargetMode="External"/><Relationship Id="rId5" Type="http://schemas.openxmlformats.org/officeDocument/2006/relationships/image" Target="../media/image6.png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hyperlink" Target="http://www.google.com/imgres?imgurl=http://farm1.static.flickr.com/224/484421155_bf1476eb22.jpg&amp;imgrefurl=http://www.stevekmccoy.com/reformissionary/2007/05/phriday_is_for__1.html&amp;usg=__xyTnEIO39DpJIbdoY5jqZrEq_AU=&amp;h=333&amp;w=500&amp;sz=153&amp;hl=en&amp;start=4&amp;sig2=ADqoQf99sCfbt7AmUE6Ksg&amp;itbs=1&amp;tbnid=xoEYqNNB4fDtmM:&amp;tbnh=87&amp;tbnw=130&amp;prev=/images?q=yellow+duck&amp;hl=en&amp;gbv=2&amp;tbs=isch:1&amp;ei=6EFsTJfDJ4aglAe1wLD7Dw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/imgres?imgurl=http://www.carlemuseum.org/images/uploads/EricCarleMuseum/shop/7577_MD.jpg&amp;imgrefurl=http://www.carlemuseum.org/Shop/Stickers_Stationery/Postcards&amp;usg=__ieWb_juulORGKHKP8bGjS2gHILA=&amp;h=167&amp;w=285&amp;sz=18&amp;hl=en&amp;start=17&amp;sig2=NoZumCJeYm-xzgYlXZm-AA&amp;itbs=1&amp;tbnid=EzZwkvAAAXuT3M:&amp;tbnh=67&amp;tbnw=115&amp;prev=/images?q=blue+horse&amp;hl=en&amp;sa=N&amp;gbv=2&amp;ndsp=18&amp;tbs=isch:1&amp;ei=ykRsTKXOD8P_lgfw59wr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://www.google.com/imgres?imgurl=http://www.lakesidemelodies.com/Cardinal%20bird.jpg&amp;imgrefurl=http://www.lakesidemelodies.com/Copied%20websites/Page%20Nature.htm&amp;usg=__9Tgk4zw5VgNTbH2e3dFkLyIKFy8=&amp;h=493&amp;w=770&amp;sz=52&amp;hl=en&amp;start=15&amp;sig2=oZFaOdIvlXn4RIgmfuUcUg&amp;itbs=1&amp;tbnid=gqKZ5qODe6vCbM:&amp;tbnh=91&amp;tbnw=142&amp;prev=/images?q=red+bird&amp;hl=en&amp;sa=N&amp;gbv=2&amp;ndsp=18&amp;tbs=isch:1&amp;ei=e0NsTNSJH4OglAei0PDSDw" TargetMode="External"/><Relationship Id="rId9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/imgres?imgurl=http://www.lakesidemelodies.com/Cardinal%20bird.jpg&amp;imgrefurl=http://www.lakesidemelodies.com/Copied%20websites/Page%20Nature.htm&amp;usg=__9Tgk4zw5VgNTbH2e3dFkLyIKFy8=&amp;h=493&amp;w=770&amp;sz=52&amp;hl=en&amp;start=15&amp;sig2=oZFaOdIvlXn4RIgmfuUcUg&amp;itbs=1&amp;tbnid=gqKZ5qODe6vCbM:&amp;tbnh=91&amp;tbnw=142&amp;prev=/images?q=red+bird&amp;hl=en&amp;sa=N&amp;gbv=2&amp;ndsp=18&amp;tbs=isch:1&amp;ei=e0NsTNSJH4OglAei0PDSDw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image" Target="../media/image8.jpeg"/><Relationship Id="rId4" Type="http://schemas.openxmlformats.org/officeDocument/2006/relationships/hyperlink" Target="http://www.google.com/imgres?imgurl=http://www.carlemuseum.org/images/uploads/EricCarleMuseum/shop/7577_MD.jpg&amp;imgrefurl=http://www.carlemuseum.org/Shop/Stickers_Stationery/Postcards&amp;usg=__ieWb_juulORGKHKP8bGjS2gHILA=&amp;h=167&amp;w=285&amp;sz=18&amp;hl=en&amp;start=17&amp;sig2=NoZumCJeYm-xzgYlXZm-AA&amp;itbs=1&amp;tbnid=EzZwkvAAAXuT3M:&amp;tbnh=67&amp;tbnw=115&amp;prev=/images?q=blue+horse&amp;hl=en&amp;sa=N&amp;gbv=2&amp;ndsp=18&amp;tbs=isch:1&amp;ei=ykRsTKXOD8P_lgfw59wr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imgres?imgurl=http://farm1.static.flickr.com/224/484421155_bf1476eb22.jpg&amp;imgrefurl=http://www.stevekmccoy.com/reformissionary/2007/05/phriday_is_for__1.html&amp;usg=__xyTnEIO39DpJIbdoY5jqZrEq_AU=&amp;h=333&amp;w=500&amp;sz=153&amp;hl=en&amp;start=4&amp;sig2=ADqoQf99sCfbt7AmUE6Ksg&amp;itbs=1&amp;tbnid=xoEYqNNB4fDtmM:&amp;tbnh=87&amp;tbnw=130&amp;prev=/images?q=yellow+duck&amp;hl=en&amp;gbv=2&amp;tbs=isch:1&amp;ei=6EFsTJfDJ4aglAe1wLD7Dw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7.jpeg"/><Relationship Id="rId4" Type="http://schemas.openxmlformats.org/officeDocument/2006/relationships/hyperlink" Target="http://www.google.com/imgres?imgurl=http://www.lakesidemelodies.com/Cardinal%20bird.jpg&amp;imgrefurl=http://www.lakesidemelodies.com/Copied%20websites/Page%20Nature.htm&amp;usg=__9Tgk4zw5VgNTbH2e3dFkLyIKFy8=&amp;h=493&amp;w=770&amp;sz=52&amp;hl=en&amp;start=15&amp;sig2=oZFaOdIvlXn4RIgmfuUcUg&amp;itbs=1&amp;tbnid=gqKZ5qODe6vCbM:&amp;tbnh=91&amp;tbnw=142&amp;prev=/images?q=red+bird&amp;hl=en&amp;sa=N&amp;gbv=2&amp;ndsp=18&amp;tbs=isch:1&amp;ei=e0NsTNSJH4OglAei0PDSDw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imgres?imgurl=http://www.birdsasart.com/rootjpegs/Brown-Bear-blonde-cub-dancing-_L8X0615-Geographic-Harbor,-Katmai-N.jpg&amp;imgrefurl=http://www.birdsasart.com/bn206.htm&amp;usg=__pEGIJwGApK-oChzzjiE1uSHdYOU=&amp;h=650&amp;w=443&amp;sz=62&amp;hl=en&amp;start=2&amp;sig2=FtJAa1AIYElrHC64mUutLg&amp;itbs=1&amp;tbnid=NxfkrXxFbMrCNM:&amp;tbnh=137&amp;tbnw=93&amp;prev=/images?q=brown+bear&amp;hl=en&amp;gbv=2&amp;tbs=isch:1&amp;ei=REFsTL2pEoP7lwfP3MjYDw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jpeg"/><Relationship Id="rId4" Type="http://schemas.openxmlformats.org/officeDocument/2006/relationships/hyperlink" Target="http://www.google.com/imgres?imgurl=http://farm1.static.flickr.com/224/484421155_bf1476eb22.jpg&amp;imgrefurl=http://www.stevekmccoy.com/reformissionary/2007/05/phriday_is_for__1.html&amp;usg=__xyTnEIO39DpJIbdoY5jqZrEq_AU=&amp;h=333&amp;w=500&amp;sz=153&amp;hl=en&amp;start=4&amp;sig2=ADqoQf99sCfbt7AmUE6Ksg&amp;itbs=1&amp;tbnid=xoEYqNNB4fDtmM:&amp;tbnh=87&amp;tbnw=130&amp;prev=/images?q=yellow+duck&amp;hl=en&amp;gbv=2&amp;tbs=isch:1&amp;ei=6EFsTJfDJ4aglAe1wLD7D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1600200"/>
            <a:ext cx="8458200" cy="914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Brown Bear, what did he see?</a:t>
            </a:r>
            <a:endParaRPr lang="en-US" sz="3600" dirty="0"/>
          </a:p>
        </p:txBody>
      </p:sp>
      <p:pic>
        <p:nvPicPr>
          <p:cNvPr id="62466" name="Picture 2" descr="http://t0.gstatic.com/images?q=tbn:NxfkrXxFbMrCNM:http://www.birdsasart.com/rootjpegs/Brown-Bear-blonde-cub-dancing-_L8X0615-Geographic-Harbor,-Katmai-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33399"/>
            <a:ext cx="1676400" cy="246953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47800" y="4191000"/>
            <a:ext cx="678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>
                <a:latin typeface="Garamond" pitchFamily="18" charset="0"/>
              </a:rPr>
              <a:t>Yellow Duck?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latin typeface="Garamond" pitchFamily="18" charset="0"/>
              </a:rPr>
              <a:t>Red Bird?</a:t>
            </a:r>
            <a:endParaRPr lang="en-US" sz="3600" b="1" dirty="0">
              <a:latin typeface="Garamond" pitchFamily="18" charset="0"/>
            </a:endParaRPr>
          </a:p>
        </p:txBody>
      </p:sp>
      <p:pic>
        <p:nvPicPr>
          <p:cNvPr id="62468" name="Picture 4" descr="http://t0.gstatic.com/images?q=tbn:xoEYqNNB4fDtmM:http://farm1.static.flickr.com/224/484421155_bf1476eb22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3886199"/>
            <a:ext cx="1752600" cy="1172895"/>
          </a:xfrm>
          <a:prstGeom prst="rect">
            <a:avLst/>
          </a:prstGeom>
          <a:noFill/>
        </p:spPr>
      </p:pic>
      <p:pic>
        <p:nvPicPr>
          <p:cNvPr id="62470" name="Picture 6" descr="http://t3.gstatic.com/images?q=tbn:udr3WC7L3fy8tM:http://www.harunyahya.com/wallpaper/red_bird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0" y="5333999"/>
            <a:ext cx="1600200" cy="1205485"/>
          </a:xfrm>
          <a:prstGeom prst="rect">
            <a:avLst/>
          </a:prstGeom>
          <a:noFill/>
        </p:spPr>
      </p:pic>
      <p:sp>
        <p:nvSpPr>
          <p:cNvPr id="8" name="Flowchart: Connector 7">
            <a:hlinkClick r:id="rId4" action="ppaction://hlinksldjump"/>
          </p:cNvPr>
          <p:cNvSpPr/>
          <p:nvPr/>
        </p:nvSpPr>
        <p:spPr>
          <a:xfrm>
            <a:off x="5943600" y="4572000"/>
            <a:ext cx="381000" cy="38100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hlinkClick r:id="rId6" action="ppaction://hlinksldjump"/>
          </p:cNvPr>
          <p:cNvSpPr/>
          <p:nvPr/>
        </p:nvSpPr>
        <p:spPr>
          <a:xfrm>
            <a:off x="4953000" y="5638800"/>
            <a:ext cx="381000" cy="38100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1600200"/>
            <a:ext cx="8458200" cy="914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Brown Bear, what did he see?</a:t>
            </a:r>
            <a:endParaRPr lang="en-US" sz="3600" dirty="0"/>
          </a:p>
        </p:txBody>
      </p:sp>
      <p:pic>
        <p:nvPicPr>
          <p:cNvPr id="62466" name="Picture 2" descr="http://t0.gstatic.com/images?q=tbn:NxfkrXxFbMrCNM:http://www.birdsasart.com/rootjpegs/Brown-Bear-blonde-cub-dancing-_L8X0615-Geographic-Harbor,-Katmai-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33399"/>
            <a:ext cx="1676400" cy="246953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47800" y="4191000"/>
            <a:ext cx="678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latin typeface="Garamond" pitchFamily="18" charset="0"/>
              </a:rPr>
              <a:t>Yellow Duck?</a:t>
            </a:r>
            <a:endParaRPr lang="en-US" sz="3600" b="1" dirty="0">
              <a:latin typeface="Garamond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3276600" y="3048000"/>
            <a:ext cx="3352800" cy="3352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3581400" y="3733800"/>
            <a:ext cx="2590800" cy="2057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4" descr="http://t0.gstatic.com/images?q=tbn:xoEYqNNB4fDtmM:http://farm1.static.flickr.com/224/484421155_bf1476eb2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4267200"/>
            <a:ext cx="1752600" cy="1172895"/>
          </a:xfrm>
          <a:prstGeom prst="rect">
            <a:avLst/>
          </a:prstGeom>
          <a:noFill/>
        </p:spPr>
      </p:pic>
      <p:sp>
        <p:nvSpPr>
          <p:cNvPr id="11" name="Flowchart: Connector 10">
            <a:hlinkClick r:id="rId6" action="ppaction://hlinksldjump"/>
          </p:cNvPr>
          <p:cNvSpPr/>
          <p:nvPr/>
        </p:nvSpPr>
        <p:spPr>
          <a:xfrm>
            <a:off x="4572000" y="5791200"/>
            <a:ext cx="381000" cy="38100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1600200"/>
            <a:ext cx="8458200" cy="914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Brown Bear, what did he see?</a:t>
            </a:r>
            <a:endParaRPr lang="en-US" sz="3600" dirty="0"/>
          </a:p>
        </p:txBody>
      </p:sp>
      <p:pic>
        <p:nvPicPr>
          <p:cNvPr id="62466" name="Picture 2" descr="http://t0.gstatic.com/images?q=tbn:NxfkrXxFbMrCNM:http://www.birdsasart.com/rootjpegs/Brown-Bear-blonde-cub-dancing-_L8X0615-Geographic-Harbor,-Katmai-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33399"/>
            <a:ext cx="1676400" cy="246953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47800" y="4191000"/>
            <a:ext cx="678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>
                <a:latin typeface="Garamond" pitchFamily="18" charset="0"/>
              </a:rPr>
              <a:t>Red Bird!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pic>
        <p:nvPicPr>
          <p:cNvPr id="75778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2667000"/>
            <a:ext cx="230423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http://t3.gstatic.com/images?q=tbn:udr3WC7L3fy8tM:http://www.harunyahya.com/wallpaper/red_bird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0" y="3810000"/>
            <a:ext cx="2362200" cy="1779525"/>
          </a:xfrm>
          <a:prstGeom prst="rect">
            <a:avLst/>
          </a:prstGeom>
          <a:noFill/>
        </p:spPr>
      </p:pic>
      <p:sp>
        <p:nvSpPr>
          <p:cNvPr id="9" name="Flowchart: Connector 8">
            <a:hlinkClick r:id="rId4" action="ppaction://hlinksldjump"/>
          </p:cNvPr>
          <p:cNvSpPr/>
          <p:nvPr/>
        </p:nvSpPr>
        <p:spPr>
          <a:xfrm>
            <a:off x="8229600" y="4419600"/>
            <a:ext cx="381000" cy="38100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458200" cy="914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did red bird see?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4191000"/>
            <a:ext cx="678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>
                <a:latin typeface="Garamond" pitchFamily="18" charset="0"/>
              </a:rPr>
              <a:t>Yellow Duck?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latin typeface="Garamond" pitchFamily="18" charset="0"/>
              </a:rPr>
              <a:t>Blue Horse?</a:t>
            </a:r>
            <a:endParaRPr lang="en-US" sz="3600" b="1" dirty="0">
              <a:latin typeface="Garamond" pitchFamily="18" charset="0"/>
            </a:endParaRPr>
          </a:p>
        </p:txBody>
      </p:sp>
      <p:pic>
        <p:nvPicPr>
          <p:cNvPr id="62468" name="Picture 4" descr="http://t0.gstatic.com/images?q=tbn:xoEYqNNB4fDtmM:http://farm1.static.flickr.com/224/484421155_bf1476eb2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3505200"/>
            <a:ext cx="1752600" cy="1172895"/>
          </a:xfrm>
          <a:prstGeom prst="rect">
            <a:avLst/>
          </a:prstGeom>
          <a:noFill/>
        </p:spPr>
      </p:pic>
      <p:pic>
        <p:nvPicPr>
          <p:cNvPr id="77827" name="Picture 3" descr="http://t1.gstatic.com/images?q=tbn:gqKZ5qODe6vCbM:http://www.lakesidemelodies.com/Cardinal%2520bird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82568" y="304800"/>
            <a:ext cx="3210445" cy="2057400"/>
          </a:xfrm>
          <a:prstGeom prst="rect">
            <a:avLst/>
          </a:prstGeom>
          <a:noFill/>
        </p:spPr>
      </p:pic>
      <p:pic>
        <p:nvPicPr>
          <p:cNvPr id="77829" name="Picture 5" descr="http://t0.gstatic.com/images?q=tbn:EzZwkvAAAXuT3M:http://www.carlemuseum.org/images/uploads/EricCarleMuseum/shop/7577_MD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43400" y="5257800"/>
            <a:ext cx="2354239" cy="1371600"/>
          </a:xfrm>
          <a:prstGeom prst="rect">
            <a:avLst/>
          </a:prstGeom>
          <a:noFill/>
        </p:spPr>
      </p:pic>
      <p:sp>
        <p:nvSpPr>
          <p:cNvPr id="9" name="Flowchart: Connector 8">
            <a:hlinkClick r:id="rId8" action="ppaction://hlinksldjump"/>
          </p:cNvPr>
          <p:cNvSpPr/>
          <p:nvPr/>
        </p:nvSpPr>
        <p:spPr>
          <a:xfrm>
            <a:off x="5638800" y="3962400"/>
            <a:ext cx="381000" cy="38100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>
            <a:hlinkClick r:id="rId9" action="ppaction://hlinksldjump"/>
          </p:cNvPr>
          <p:cNvSpPr/>
          <p:nvPr/>
        </p:nvSpPr>
        <p:spPr>
          <a:xfrm>
            <a:off x="6096000" y="5486400"/>
            <a:ext cx="381000" cy="38100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458200" cy="914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did red bird see?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4191000"/>
            <a:ext cx="678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latin typeface="Garamond" pitchFamily="18" charset="0"/>
              </a:rPr>
              <a:t>Blue Horse?</a:t>
            </a:r>
            <a:endParaRPr lang="en-US" sz="3600" b="1" dirty="0">
              <a:latin typeface="Garamond" pitchFamily="18" charset="0"/>
            </a:endParaRPr>
          </a:p>
        </p:txBody>
      </p:sp>
      <p:pic>
        <p:nvPicPr>
          <p:cNvPr id="77827" name="Picture 3" descr="http://t1.gstatic.com/images?q=tbn:gqKZ5qODe6vCbM:http://www.lakesidemelodies.com/Cardinal%2520bird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82568" y="304800"/>
            <a:ext cx="3210445" cy="2057400"/>
          </a:xfrm>
          <a:prstGeom prst="rect">
            <a:avLst/>
          </a:prstGeom>
          <a:noFill/>
        </p:spPr>
      </p:pic>
      <p:pic>
        <p:nvPicPr>
          <p:cNvPr id="77829" name="Picture 5" descr="http://t0.gstatic.com/images?q=tbn:EzZwkvAAAXuT3M:http://www.carlemuseum.org/images/uploads/EricCarleMuseum/shop/7577_MD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4038600"/>
            <a:ext cx="2354239" cy="1371600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3276600" y="3048000"/>
            <a:ext cx="3352800" cy="3352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581400" y="3733800"/>
            <a:ext cx="2590800" cy="2057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Connector 8">
            <a:hlinkClick r:id="rId6" action="ppaction://hlinksldjump"/>
          </p:cNvPr>
          <p:cNvSpPr/>
          <p:nvPr/>
        </p:nvSpPr>
        <p:spPr>
          <a:xfrm>
            <a:off x="4648200" y="5791200"/>
            <a:ext cx="381000" cy="38100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458200" cy="914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did red bird see?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105400"/>
            <a:ext cx="678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>
                <a:latin typeface="Garamond" pitchFamily="18" charset="0"/>
              </a:rPr>
              <a:t>Yellow Duck?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pic>
        <p:nvPicPr>
          <p:cNvPr id="62468" name="Picture 4" descr="http://t0.gstatic.com/images?q=tbn:xoEYqNNB4fDtmM:http://farm1.static.flickr.com/224/484421155_bf1476eb2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4800600"/>
            <a:ext cx="2618825" cy="1752600"/>
          </a:xfrm>
          <a:prstGeom prst="rect">
            <a:avLst/>
          </a:prstGeom>
          <a:noFill/>
        </p:spPr>
      </p:pic>
      <p:pic>
        <p:nvPicPr>
          <p:cNvPr id="77827" name="Picture 3" descr="http://t1.gstatic.com/images?q=tbn:gqKZ5qODe6vCbM:http://www.lakesidemelodies.com/Cardinal%2520bird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82568" y="304800"/>
            <a:ext cx="3210445" cy="2057400"/>
          </a:xfrm>
          <a:prstGeom prst="rect">
            <a:avLst/>
          </a:prstGeom>
          <a:noFill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6400" y="2971800"/>
            <a:ext cx="230423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1600200"/>
            <a:ext cx="8458200" cy="914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Brown Bear, what did he see?</a:t>
            </a:r>
            <a:endParaRPr lang="en-US" sz="3600" dirty="0"/>
          </a:p>
        </p:txBody>
      </p:sp>
      <p:pic>
        <p:nvPicPr>
          <p:cNvPr id="62466" name="Picture 2" descr="http://t0.gstatic.com/images?q=tbn:NxfkrXxFbMrCNM:http://www.birdsasart.com/rootjpegs/Brown-Bear-blonde-cub-dancing-_L8X0615-Geographic-Harbor,-Katmai-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33399"/>
            <a:ext cx="1676400" cy="246953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47800" y="4191000"/>
            <a:ext cx="678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>
                <a:latin typeface="Garamond" pitchFamily="18" charset="0"/>
              </a:rPr>
              <a:t>Yellow Duck?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pic>
        <p:nvPicPr>
          <p:cNvPr id="62468" name="Picture 4" descr="http://t0.gstatic.com/images?q=tbn:xoEYqNNB4fDtmM:http://farm1.static.flickr.com/224/484421155_bf1476eb2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3886199"/>
            <a:ext cx="1752600" cy="1172895"/>
          </a:xfrm>
          <a:prstGeom prst="rect">
            <a:avLst/>
          </a:prstGeom>
          <a:noFill/>
        </p:spPr>
      </p:pic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53200" y="2667000"/>
            <a:ext cx="230423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</TotalTime>
  <Words>77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  <vt:variant>
        <vt:lpstr>Custom Shows</vt:lpstr>
      </vt:variant>
      <vt:variant>
        <vt:i4>1</vt:i4>
      </vt:variant>
    </vt:vector>
  </HeadingPairs>
  <TitlesOfParts>
    <vt:vector size="10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Sue Patrick</dc:creator>
  <cp:lastModifiedBy>User</cp:lastModifiedBy>
  <cp:revision>8</cp:revision>
  <dcterms:created xsi:type="dcterms:W3CDTF">2010-08-18T20:22:57Z</dcterms:created>
  <dcterms:modified xsi:type="dcterms:W3CDTF">2011-06-06T10:53:57Z</dcterms:modified>
</cp:coreProperties>
</file>